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6FB21-CC1A-4393-8BD6-085E6642DE32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7AC10-D227-4A4A-BD0E-B1324B7DA3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00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7AC10-D227-4A4A-BD0E-B1324B7DA36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62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4B270-0FB8-2CA8-DB30-64B6C1336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FB1C73-3525-A865-0FAA-D2EFBA186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BF288B-C2A6-3038-5BCB-ECE4000D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C1AC-BB58-4BC3-B0C0-52C731DC1CE3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AC7D98-2370-A399-05F8-428BB6D01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E0AA54-6C9B-2C23-26DD-A89F6A11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10741-986A-4A62-9D2D-479F553644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712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DC667F-BAAF-14BC-5E85-50BBA15D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249AD28-DD06-CAE2-EDF5-41A63340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298FD6-4DBC-24E7-C43E-E83A5F39F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C1AC-BB58-4BC3-B0C0-52C731DC1CE3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106B4F-CA12-20EC-5967-108C6C4F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D99E1C-40F0-FBB3-B809-94057C04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10741-986A-4A62-9D2D-479F553644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385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8A6EB81-3E04-B97A-8FEA-AC3714818E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286A7B9-A1F8-4C37-46F6-1A8012B19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6F0947-5583-6D86-5D47-39E64F206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C1AC-BB58-4BC3-B0C0-52C731DC1CE3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BFC162-ADE8-4B58-B952-745E743B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75391A-2020-1E76-C6D2-B68BECD6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10741-986A-4A62-9D2D-479F553644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119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ACEF3-9B6F-5444-FE3F-B99E8FBC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BBADB0-EEC6-13CE-190E-E18FA9E43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A8AE0C-4838-07E0-9F89-C4373FA5C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C1AC-BB58-4BC3-B0C0-52C731DC1CE3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E4B1C3-E48E-B3D9-960A-8E02F6554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A6561F-E1A4-3BEA-70ED-DBC75B28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10741-986A-4A62-9D2D-479F553644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784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0DF5B-336F-D278-C799-6C96FD88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1E76C4-C52E-2C4F-4783-A58DF28E3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49CC95-C2BD-0760-7AD7-45B641CDE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C1AC-BB58-4BC3-B0C0-52C731DC1CE3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E1F8C6-4635-8C3E-8C0D-A0B977CCB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3F57AF-9A4E-171D-78BF-E38D03D81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10741-986A-4A62-9D2D-479F553644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3626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699753-11B4-6BBF-5598-03BFF835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C9F0AE-73C2-22DF-9C57-B7145FE850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2580F12-A572-0BEF-790E-BB8FDF2A8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31D1321-BB57-836C-0174-522912749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C1AC-BB58-4BC3-B0C0-52C731DC1CE3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5E553D-AE2E-0B80-368D-C8D63AB07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E07F15-F164-A039-18E1-290DA53C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10741-986A-4A62-9D2D-479F553644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492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DCD086-129A-889C-AC31-22D79CC5C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8CE0A5-5863-20C6-EC42-14D3523EE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9802CB6-12CA-977C-D7C6-04A3A1067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656366-CD39-9CBF-6BB6-820D9D91A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1D0EC7F-D7EC-53A2-D5FB-D0BCFA037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B9455D1-E375-3C22-51FF-21D3A06C9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C1AC-BB58-4BC3-B0C0-52C731DC1CE3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C6AE29B-88F2-A75E-852A-BEA6E2675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A90117E-ABD3-A172-E190-24E811587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10741-986A-4A62-9D2D-479F553644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3894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1444A-2EC5-3E50-AB50-63082F0AF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8E70F75-E8B9-833F-FE56-4E3FABB5D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C1AC-BB58-4BC3-B0C0-52C731DC1CE3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F080E8D-B23E-4560-F00A-438D9A726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18C0B62-DA96-93D0-E0D5-78FD6E91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10741-986A-4A62-9D2D-479F553644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086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B94C035-E2E4-6FEF-055C-2A0F3A6D0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C1AC-BB58-4BC3-B0C0-52C731DC1CE3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08FED2E-3A23-9113-B16E-BDBB97402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6614EB-090F-EBD7-F341-E07AD1B4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10741-986A-4A62-9D2D-479F553644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673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82124-0DD5-8350-D2DC-7FF919DE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34AB7E-03C7-EBCB-32E5-FAA5DC591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3341898-1412-4BE5-9FE8-68AE191F2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9E67C2-0C09-B23D-1187-058CD462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C1AC-BB58-4BC3-B0C0-52C731DC1CE3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C26C845-6CE6-A207-A737-61B5440EA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4D0E4A-67A9-1402-BE7C-EB7CA80A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10741-986A-4A62-9D2D-479F553644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371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9A926-1869-FB75-DA91-0C06B803C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77EB6A0-173F-4F37-0EC2-F236A5167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16F72F-54B4-A059-CABB-B559C740D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B8406C-DE49-497A-7198-1FE04A5A4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6C1AC-BB58-4BC3-B0C0-52C731DC1CE3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16D265-F9EA-9A89-FB7E-055EE5F3F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CFFF20-B864-00EC-E186-02E87E45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10741-986A-4A62-9D2D-479F553644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334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783360B-9105-3F9D-66FA-1C42717F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721F0F-A826-5A4E-E6BE-40185829C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AD7CF0-7487-B00D-67B3-12F1DFFDD4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86C1AC-BB58-4BC3-B0C0-52C731DC1CE3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B43BFF-6F2B-A69B-C54C-77D70B117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99A57C-6652-DFD6-6F98-DFB3BF71F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D10741-986A-4A62-9D2D-479F553644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86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microsoft.com/office/2007/relationships/media" Target="../media/media2.mp4"/><Relationship Id="rId21" Type="http://schemas.openxmlformats.org/officeDocument/2006/relationships/image" Target="../media/image12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6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image" Target="../media/image11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image" Target="../media/image15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openxmlformats.org/officeDocument/2006/relationships/image" Target="../media/image14.png"/><Relationship Id="rId10" Type="http://schemas.openxmlformats.org/officeDocument/2006/relationships/video" Target="../media/media5.mp4"/><Relationship Id="rId19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1.mp4"/><Relationship Id="rId13" Type="http://schemas.microsoft.com/office/2007/relationships/media" Target="../media/media7.mp4"/><Relationship Id="rId18" Type="http://schemas.openxmlformats.org/officeDocument/2006/relationships/image" Target="../media/image19.png"/><Relationship Id="rId3" Type="http://schemas.microsoft.com/office/2007/relationships/media" Target="../media/media10.mp4"/><Relationship Id="rId21" Type="http://schemas.openxmlformats.org/officeDocument/2006/relationships/image" Target="../media/image10.png"/><Relationship Id="rId7" Type="http://schemas.microsoft.com/office/2007/relationships/media" Target="../media/media1.mp4"/><Relationship Id="rId12" Type="http://schemas.openxmlformats.org/officeDocument/2006/relationships/video" Target="../media/media5.mp4"/><Relationship Id="rId17" Type="http://schemas.openxmlformats.org/officeDocument/2006/relationships/image" Target="../media/image18.png"/><Relationship Id="rId2" Type="http://schemas.openxmlformats.org/officeDocument/2006/relationships/video" Target="../media/media9.mp4"/><Relationship Id="rId16" Type="http://schemas.openxmlformats.org/officeDocument/2006/relationships/notesSlide" Target="../notesSlides/notesSlide1.xml"/><Relationship Id="rId20" Type="http://schemas.openxmlformats.org/officeDocument/2006/relationships/image" Target="../media/image9.png"/><Relationship Id="rId1" Type="http://schemas.microsoft.com/office/2007/relationships/media" Target="../media/media9.mp4"/><Relationship Id="rId6" Type="http://schemas.openxmlformats.org/officeDocument/2006/relationships/video" Target="../media/media11.mp4"/><Relationship Id="rId11" Type="http://schemas.microsoft.com/office/2007/relationships/media" Target="../media/media5.mp4"/><Relationship Id="rId24" Type="http://schemas.openxmlformats.org/officeDocument/2006/relationships/image" Target="../media/image16.png"/><Relationship Id="rId5" Type="http://schemas.microsoft.com/office/2007/relationships/media" Target="../media/media11.mp4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4.png"/><Relationship Id="rId10" Type="http://schemas.openxmlformats.org/officeDocument/2006/relationships/video" Target="../media/media2.mp4"/><Relationship Id="rId19" Type="http://schemas.openxmlformats.org/officeDocument/2006/relationships/image" Target="../media/image20.png"/><Relationship Id="rId4" Type="http://schemas.openxmlformats.org/officeDocument/2006/relationships/video" Target="../media/media10.mp4"/><Relationship Id="rId9" Type="http://schemas.microsoft.com/office/2007/relationships/media" Target="../media/media2.mp4"/><Relationship Id="rId14" Type="http://schemas.openxmlformats.org/officeDocument/2006/relationships/video" Target="../media/media7.mp4"/><Relationship Id="rId2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preta com letras brancas&#10;&#10;Descrição gerada automaticamente">
            <a:extLst>
              <a:ext uri="{FF2B5EF4-FFF2-40B4-BE49-F238E27FC236}">
                <a16:creationId xmlns:a16="http://schemas.microsoft.com/office/drawing/2014/main" id="{5E2A678F-2B32-6DAC-BE85-C67AB2A0C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11" y="477610"/>
            <a:ext cx="11428789" cy="5902781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73BAA8A5-B5E5-733A-83DD-BAEEE9AF7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11" y="1191705"/>
            <a:ext cx="3640505" cy="300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96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Cachorro com a língua de fora&#10;&#10;Descrição gerada automaticamente">
            <a:extLst>
              <a:ext uri="{FF2B5EF4-FFF2-40B4-BE49-F238E27FC236}">
                <a16:creationId xmlns:a16="http://schemas.microsoft.com/office/drawing/2014/main" id="{22B1695A-93AF-BEB6-F158-79A81735B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636" y="678823"/>
            <a:ext cx="5150092" cy="5500351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F86AB05-1D7E-5A05-C65D-D901DAAA3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14" y="678823"/>
            <a:ext cx="5376748" cy="550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8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599F2483-8C12-F80F-E293-D1A521F1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650" y="713793"/>
            <a:ext cx="5635193" cy="5220841"/>
          </a:xfrm>
          <a:prstGeom prst="rect">
            <a:avLst/>
          </a:prstGeom>
        </p:spPr>
      </p:pic>
      <p:pic>
        <p:nvPicPr>
          <p:cNvPr id="10" name="Imagem 9" descr="Cachorro com a língua de fora&#10;&#10;Descrição gerada automaticamente">
            <a:extLst>
              <a:ext uri="{FF2B5EF4-FFF2-40B4-BE49-F238E27FC236}">
                <a16:creationId xmlns:a16="http://schemas.microsoft.com/office/drawing/2014/main" id="{A7113711-0650-4198-DAB9-7815BE302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7" y="606414"/>
            <a:ext cx="4692476" cy="564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4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839DA6E-EA44-832F-17EE-D30BEA207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1333500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0F72FF7C-9ABF-3968-538A-2ECAF4404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66" y="2324835"/>
            <a:ext cx="10139265" cy="345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14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0838910-8235-0144-BBA2-B35554D721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33500"/>
          </a:xfrm>
          <a:prstGeom prst="rect">
            <a:avLst/>
          </a:prstGeom>
        </p:spPr>
      </p:pic>
      <p:pic>
        <p:nvPicPr>
          <p:cNvPr id="5" name="Clinicas veterinárias perto de mim (1)">
            <a:hlinkClick r:id="" action="ppaction://media"/>
            <a:extLst>
              <a:ext uri="{FF2B5EF4-FFF2-40B4-BE49-F238E27FC236}">
                <a16:creationId xmlns:a16="http://schemas.microsoft.com/office/drawing/2014/main" id="{48A02102-80FC-4EDB-3CA7-839AFB95C0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678969" y="1724000"/>
            <a:ext cx="2271089" cy="2271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Clinicas veterinárias perto de mim (2)">
            <a:hlinkClick r:id="" action="ppaction://media"/>
            <a:extLst>
              <a:ext uri="{FF2B5EF4-FFF2-40B4-BE49-F238E27FC236}">
                <a16:creationId xmlns:a16="http://schemas.microsoft.com/office/drawing/2014/main" id="{B09FA184-A7E1-60A6-89A8-B76282709E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241941" y="1724000"/>
            <a:ext cx="2271089" cy="2271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Clinicas veterinárias perto de mim (3)">
            <a:hlinkClick r:id="" action="ppaction://media"/>
            <a:extLst>
              <a:ext uri="{FF2B5EF4-FFF2-40B4-BE49-F238E27FC236}">
                <a16:creationId xmlns:a16="http://schemas.microsoft.com/office/drawing/2014/main" id="{676FE3DF-3248-6B98-F7DF-2AF81D82C56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15997" y="4225797"/>
            <a:ext cx="2271089" cy="2271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Clinicas veterinárias perto de mim (4)">
            <a:hlinkClick r:id="" action="ppaction://media"/>
            <a:extLst>
              <a:ext uri="{FF2B5EF4-FFF2-40B4-BE49-F238E27FC236}">
                <a16:creationId xmlns:a16="http://schemas.microsoft.com/office/drawing/2014/main" id="{12BC5B03-678F-0FF8-7EE3-B7DF28B98D5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804913" y="1724000"/>
            <a:ext cx="2271089" cy="2271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Clinicas veterinárias perto de mim (5)">
            <a:hlinkClick r:id="" action="ppaction://media"/>
            <a:extLst>
              <a:ext uri="{FF2B5EF4-FFF2-40B4-BE49-F238E27FC236}">
                <a16:creationId xmlns:a16="http://schemas.microsoft.com/office/drawing/2014/main" id="{28899E6E-92DC-F7CD-A36A-3A0BBC18E2AA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678969" y="4225795"/>
            <a:ext cx="2271089" cy="2271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Clinicas veterinárias perto de mim (6)">
            <a:hlinkClick r:id="" action="ppaction://media"/>
            <a:extLst>
              <a:ext uri="{FF2B5EF4-FFF2-40B4-BE49-F238E27FC236}">
                <a16:creationId xmlns:a16="http://schemas.microsoft.com/office/drawing/2014/main" id="{79887C61-ADE7-2137-36B5-F37191214484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6241941" y="4225793"/>
            <a:ext cx="2271089" cy="2271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Clinicas veterinárias perto de mim">
            <a:hlinkClick r:id="" action="ppaction://media"/>
            <a:extLst>
              <a:ext uri="{FF2B5EF4-FFF2-40B4-BE49-F238E27FC236}">
                <a16:creationId xmlns:a16="http://schemas.microsoft.com/office/drawing/2014/main" id="{EE28BDCC-B1FE-2F81-D3E5-C1B8DE1EBCA2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115997" y="1724001"/>
            <a:ext cx="2271089" cy="2271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Clinicas veterinárias perto de mim8">
            <a:hlinkClick r:id="" action="ppaction://media"/>
            <a:extLst>
              <a:ext uri="{FF2B5EF4-FFF2-40B4-BE49-F238E27FC236}">
                <a16:creationId xmlns:a16="http://schemas.microsoft.com/office/drawing/2014/main" id="{6680B0A5-0BD2-395E-8DC8-691F355D1764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804913" y="4225791"/>
            <a:ext cx="2271089" cy="2271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01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5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nimações - Feliz (3)">
            <a:hlinkClick r:id="" action="ppaction://media"/>
            <a:extLst>
              <a:ext uri="{FF2B5EF4-FFF2-40B4-BE49-F238E27FC236}">
                <a16:creationId xmlns:a16="http://schemas.microsoft.com/office/drawing/2014/main" id="{94D69CFE-B1BA-4F2B-D184-C9F1D7C30A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241430" y="4225280"/>
            <a:ext cx="2271600" cy="22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Animações - Feliz">
            <a:hlinkClick r:id="" action="ppaction://media"/>
            <a:extLst>
              <a:ext uri="{FF2B5EF4-FFF2-40B4-BE49-F238E27FC236}">
                <a16:creationId xmlns:a16="http://schemas.microsoft.com/office/drawing/2014/main" id="{66476AB8-52F0-8C97-5D12-4136C5FB53D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804913" y="1724000"/>
            <a:ext cx="2271600" cy="22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Animações - Feliz (1)">
            <a:hlinkClick r:id="" action="ppaction://media"/>
            <a:extLst>
              <a:ext uri="{FF2B5EF4-FFF2-40B4-BE49-F238E27FC236}">
                <a16:creationId xmlns:a16="http://schemas.microsoft.com/office/drawing/2014/main" id="{54B5C689-3296-0AB9-1DA0-D2E89E30C9C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15486" y="4225280"/>
            <a:ext cx="2271600" cy="22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0838910-8235-0144-BBA2-B35554D721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33500"/>
          </a:xfrm>
          <a:prstGeom prst="rect">
            <a:avLst/>
          </a:prstGeom>
        </p:spPr>
      </p:pic>
      <p:pic>
        <p:nvPicPr>
          <p:cNvPr id="5" name="Clinicas veterinárias perto de mim (1)">
            <a:hlinkClick r:id="" action="ppaction://media"/>
            <a:extLst>
              <a:ext uri="{FF2B5EF4-FFF2-40B4-BE49-F238E27FC236}">
                <a16:creationId xmlns:a16="http://schemas.microsoft.com/office/drawing/2014/main" id="{48A02102-80FC-4EDB-3CA7-839AFB95C08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3678969" y="1724000"/>
            <a:ext cx="2271089" cy="2271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Clinicas veterinárias perto de mim (2)">
            <a:hlinkClick r:id="" action="ppaction://media"/>
            <a:extLst>
              <a:ext uri="{FF2B5EF4-FFF2-40B4-BE49-F238E27FC236}">
                <a16:creationId xmlns:a16="http://schemas.microsoft.com/office/drawing/2014/main" id="{B09FA184-A7E1-60A6-89A8-B76282709E91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241941" y="1724000"/>
            <a:ext cx="2271089" cy="2271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Clinicas veterinárias perto de mim (5)">
            <a:hlinkClick r:id="" action="ppaction://media"/>
            <a:extLst>
              <a:ext uri="{FF2B5EF4-FFF2-40B4-BE49-F238E27FC236}">
                <a16:creationId xmlns:a16="http://schemas.microsoft.com/office/drawing/2014/main" id="{28899E6E-92DC-F7CD-A36A-3A0BBC18E2AA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678969" y="4225795"/>
            <a:ext cx="2271089" cy="2271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Clinicas veterinárias perto de mim">
            <a:hlinkClick r:id="" action="ppaction://media"/>
            <a:extLst>
              <a:ext uri="{FF2B5EF4-FFF2-40B4-BE49-F238E27FC236}">
                <a16:creationId xmlns:a16="http://schemas.microsoft.com/office/drawing/2014/main" id="{EE28BDCC-B1FE-2F81-D3E5-C1B8DE1EBCA2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115997" y="1724001"/>
            <a:ext cx="2271089" cy="2271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Animações - Feliz (1)">
            <a:hlinkClick r:id="" action="ppaction://media"/>
            <a:extLst>
              <a:ext uri="{FF2B5EF4-FFF2-40B4-BE49-F238E27FC236}">
                <a16:creationId xmlns:a16="http://schemas.microsoft.com/office/drawing/2014/main" id="{7C37CD51-6E6F-3FED-AD8D-E7B8C40C1C3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804913" y="4225280"/>
            <a:ext cx="2271600" cy="22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951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objeto, escova de dentes, escova, verde&#10;&#10;Descrição gerada automaticamente">
            <a:extLst>
              <a:ext uri="{FF2B5EF4-FFF2-40B4-BE49-F238E27FC236}">
                <a16:creationId xmlns:a16="http://schemas.microsoft.com/office/drawing/2014/main" id="{3B6228D7-C826-3291-FA42-271BAE1B5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06" y="1473693"/>
            <a:ext cx="6150197" cy="3807751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7EE70604-45A1-D68E-143E-5BC7A4DCB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56" y="864847"/>
            <a:ext cx="5490527" cy="51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283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0025E8235B8E8428C9864C4F57BF2B3" ma:contentTypeVersion="5" ma:contentTypeDescription="Crie um novo documento." ma:contentTypeScope="" ma:versionID="4edd02bb2074fb3b25a4f7e414d58f5b">
  <xsd:schema xmlns:xsd="http://www.w3.org/2001/XMLSchema" xmlns:xs="http://www.w3.org/2001/XMLSchema" xmlns:p="http://schemas.microsoft.com/office/2006/metadata/properties" xmlns:ns2="f2f3165f-5a78-4756-8fb2-40f53f2c1156" targetNamespace="http://schemas.microsoft.com/office/2006/metadata/properties" ma:root="true" ma:fieldsID="c4fac768bb222ebfa4c05f2e31894d05" ns2:_="">
    <xsd:import namespace="f2f3165f-5a78-4756-8fb2-40f53f2c1156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f3165f-5a78-4756-8fb2-40f53f2c1156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FDFE8F-B7F1-461A-B428-6128ECC498C6}"/>
</file>

<file path=customXml/itemProps2.xml><?xml version="1.0" encoding="utf-8"?>
<ds:datastoreItem xmlns:ds="http://schemas.openxmlformats.org/officeDocument/2006/customXml" ds:itemID="{9CEB5F0B-5ED7-44AD-8C2B-DA3DF694F669}"/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</Words>
  <Application>Microsoft Office PowerPoint</Application>
  <PresentationFormat>Widescreen</PresentationFormat>
  <Paragraphs>1</Paragraphs>
  <Slides>7</Slides>
  <Notes>1</Notes>
  <HiddenSlides>0</HiddenSlides>
  <MMClips>16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ANDREI OLIVEIRA CARNEIRO</dc:creator>
  <cp:lastModifiedBy>ANDREI OLIVEIRA CARNEIRO</cp:lastModifiedBy>
  <cp:revision>3</cp:revision>
  <dcterms:created xsi:type="dcterms:W3CDTF">2024-04-08T11:54:38Z</dcterms:created>
  <dcterms:modified xsi:type="dcterms:W3CDTF">2024-04-08T12:34:56Z</dcterms:modified>
</cp:coreProperties>
</file>